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3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6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アノトドットを</a:t>
            </a:r>
            <a:r>
              <a:rPr lang="ja-JP" altLang="en-US" dirty="0"/>
              <a:t>付与した展開図の印刷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カッティングマシンを使ったペーパクラフト制作（裁断・折り目づけ）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ja-JP" altLang="en-US" dirty="0" smtClean="0"/>
              <a:t>筆跡データの電子化・コンピュータ転送</a:t>
            </a:r>
            <a:endParaRPr lang="en-US" altLang="ja-JP" dirty="0"/>
          </a:p>
          <a:p>
            <a:pPr marL="514350" indent="-514350">
              <a:buFont typeface="+mj-lt"/>
              <a:buAutoNum type="arabicPeriod" startAt="7"/>
            </a:pPr>
            <a:r>
              <a:rPr kumimoji="1" lang="ja-JP" altLang="en-US" smtClean="0">
                <a:solidFill>
                  <a:srgbClr val="FF0000"/>
                </a:solidFill>
              </a:rPr>
              <a:t>筆跡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</a:t>
            </a:r>
            <a:r>
              <a:rPr lang="ja-JP" altLang="en-US" dirty="0" smtClean="0">
                <a:solidFill>
                  <a:srgbClr val="00B0F0"/>
                </a:solidFill>
              </a:rPr>
              <a:t>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ＣＧツールによる筆記との</a:t>
            </a:r>
            <a:r>
              <a:rPr lang="ja-JP" altLang="en-US" dirty="0" smtClean="0"/>
              <a:t>比較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被験者：大学生</a:t>
            </a:r>
            <a:r>
              <a:rPr lang="en-US" altLang="ja-JP" dirty="0" smtClean="0"/>
              <a:t>20</a:t>
            </a:r>
            <a:r>
              <a:rPr lang="ja-JP" altLang="en-US" dirty="0" smtClean="0"/>
              <a:t>名</a:t>
            </a:r>
            <a:endParaRPr lang="en-US" altLang="ja-JP" dirty="0" smtClean="0"/>
          </a:p>
          <a:p>
            <a:r>
              <a:rPr lang="ja-JP" altLang="en-US" dirty="0" smtClean="0"/>
              <a:t>記入</a:t>
            </a:r>
            <a:r>
              <a:rPr lang="ja-JP" altLang="en-US" dirty="0" smtClean="0"/>
              <a:t>完了時間の計測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44159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50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en-US" altLang="ja-JP" sz="2800" dirty="0">
                <a:solidFill>
                  <a:srgbClr val="FF0000"/>
                </a:solidFill>
              </a:rPr>
              <a:t>40</a:t>
            </a:r>
            <a:r>
              <a:rPr lang="ja-JP" altLang="en-US" sz="2800" dirty="0" smtClean="0">
                <a:solidFill>
                  <a:srgbClr val="FF0000"/>
                </a:solidFill>
              </a:rPr>
              <a:t>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2" name="Picture 3" descr="C:\Users\石橋卓也\Desktop\_MG_70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5" y="4210845"/>
            <a:ext cx="2733115" cy="21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ポリゴン削減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カッティングマシンを用いたペーパクラフトの作成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ディジタルペンによる筆記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筆跡のＵＶマップ・ＣＧ表示</a:t>
            </a:r>
            <a:endParaRPr lang="en-US" altLang="ja-JP" sz="2000" dirty="0" smtClean="0"/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３</a:t>
            </a:r>
            <a:r>
              <a:rPr lang="ja-JP" altLang="en-US" sz="2400" dirty="0" smtClean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926</Words>
  <Application>Microsoft Office PowerPoint</Application>
  <PresentationFormat>画面に合わせる (4:3)</PresentationFormat>
  <Paragraphs>178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Takuya Ishibashi</cp:lastModifiedBy>
  <cp:revision>200</cp:revision>
  <dcterms:created xsi:type="dcterms:W3CDTF">2014-08-07T04:42:21Z</dcterms:created>
  <dcterms:modified xsi:type="dcterms:W3CDTF">2015-08-15T08:29:40Z</dcterms:modified>
</cp:coreProperties>
</file>